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3" r:id="rId2"/>
    <p:sldId id="295" r:id="rId3"/>
    <p:sldId id="448" r:id="rId4"/>
    <p:sldId id="449" r:id="rId5"/>
    <p:sldId id="359" r:id="rId6"/>
    <p:sldId id="450" r:id="rId7"/>
    <p:sldId id="451" r:id="rId8"/>
    <p:sldId id="452" r:id="rId9"/>
    <p:sldId id="453" r:id="rId10"/>
    <p:sldId id="454" r:id="rId11"/>
    <p:sldId id="455" r:id="rId12"/>
    <p:sldId id="456" r:id="rId13"/>
    <p:sldId id="458" r:id="rId14"/>
    <p:sldId id="459" r:id="rId15"/>
    <p:sldId id="46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A1ADC-3FB7-40DA-B2DE-355D9B030C78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344A0-AA20-403B-B262-2ACEA066A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2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E9EB-5882-4F14-9D7A-E43319FAAE5D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4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5BE4-290A-4A67-9142-8569AAC90C2F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3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7AA9-974F-41EE-AA93-9A7D5FC26AF0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5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78F7-13A7-47A7-A538-4854C83EAB76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BB34-6711-40F2-9C7B-47A61743D4AD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7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0FF5-5FAF-43AE-9E0C-CC3EA1B81862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1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AB40-AB99-4455-AC5A-01B404C2C00C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0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0ECE-794B-4B99-8E02-3BB1152032F2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1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503B-EE7A-4049-8A0E-70C0A8C6708E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4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B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1" y="0"/>
            <a:ext cx="12192001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24" y="0"/>
            <a:ext cx="1307976" cy="5477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950">
            <a:off x="912862" y="1501027"/>
            <a:ext cx="906179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1431126" y="3918880"/>
            <a:ext cx="1831067" cy="17460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5372299" y="2151620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9650526" y="745965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6778">
            <a:off x="5290847" y="-173034"/>
            <a:ext cx="7554916" cy="720406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125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:\이재훈책임님\티스타즈PPT_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6" t="22046" r="10485" b="9758"/>
          <a:stretch/>
        </p:blipFill>
        <p:spPr bwMode="auto">
          <a:xfrm>
            <a:off x="6395633" y="1301858"/>
            <a:ext cx="5796367" cy="55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7950926" y="176272"/>
            <a:ext cx="362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17</a:t>
            </a:r>
            <a:r>
              <a:rPr lang="ko-KR" altLang="en-US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강</a:t>
            </a:r>
            <a:r>
              <a:rPr lang="en-US" altLang="ko-KR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.</a:t>
            </a:r>
            <a:r>
              <a:rPr lang="en-US" altLang="ko-KR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 </a:t>
            </a:r>
            <a:r>
              <a:rPr lang="ko-KR" altLang="en-US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데이터 베이스</a:t>
            </a:r>
            <a:r>
              <a:rPr lang="en-US" altLang="ko-KR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-I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"/>
            <a:ext cx="1307976" cy="547715"/>
          </a:xfrm>
          <a:prstGeom prst="rect">
            <a:avLst/>
          </a:prstGeom>
        </p:spPr>
      </p:pic>
      <p:sp>
        <p:nvSpPr>
          <p:cNvPr id="9" name="이등변 삼각형 8"/>
          <p:cNvSpPr/>
          <p:nvPr userDrawn="1"/>
        </p:nvSpPr>
        <p:spPr>
          <a:xfrm rot="16200000">
            <a:off x="11611880" y="-31439"/>
            <a:ext cx="548681" cy="611559"/>
          </a:xfrm>
          <a:prstGeom prst="triangle">
            <a:avLst>
              <a:gd name="adj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6BA691-BC9B-4A68-9744-1B809170C141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12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7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5985-9155-4A4F-A545-EFF2E5BDFE10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5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78468-8E36-4528-8629-5ECE6BEC95B9}" type="datetime1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0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오라클 명령어 </a:t>
            </a:r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- 2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9D222-F09B-40F8-B18F-B1FFDA977FAF}"/>
              </a:ext>
            </a:extLst>
          </p:cNvPr>
          <p:cNvSpPr txBox="1"/>
          <p:nvPr/>
        </p:nvSpPr>
        <p:spPr>
          <a:xfrm>
            <a:off x="7109012" y="3900173"/>
            <a:ext cx="4195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Out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298085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ANSI Join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10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ANSI outer join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72A369-F1BC-44EB-A5F3-9F3CE42D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897" y="1823373"/>
            <a:ext cx="8677013" cy="427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43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실습</a:t>
            </a:r>
            <a:r>
              <a:rPr lang="en-US" altLang="ko-KR" sz="1600" b="1" dirty="0">
                <a:latin typeface="+mn-ea"/>
                <a:ea typeface="+mn-ea"/>
              </a:rPr>
              <a:t>.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아래와 같이 </a:t>
            </a:r>
            <a:r>
              <a:rPr lang="ko-KR" altLang="en-US" sz="1600" b="1" dirty="0" err="1">
                <a:latin typeface="+mn-ea"/>
              </a:rPr>
              <a:t>출력하시오</a:t>
            </a:r>
            <a:r>
              <a:rPr lang="en-US" altLang="ko-KR" sz="1600" b="1" dirty="0">
                <a:latin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DE5236-6DAC-4426-8727-A3948DDF8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1761687"/>
            <a:ext cx="8094453" cy="444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16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실습</a:t>
            </a:r>
            <a:r>
              <a:rPr lang="en-US" altLang="ko-KR" sz="1600" b="1" dirty="0">
                <a:latin typeface="+mn-ea"/>
                <a:ea typeface="+mn-ea"/>
              </a:rPr>
              <a:t>.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아래와 같이 </a:t>
            </a:r>
            <a:r>
              <a:rPr lang="ko-KR" altLang="en-US" sz="1600" b="1" dirty="0" err="1">
                <a:latin typeface="+mn-ea"/>
              </a:rPr>
              <a:t>출력하시오</a:t>
            </a:r>
            <a:r>
              <a:rPr lang="en-US" altLang="ko-KR" sz="1600" b="1" dirty="0">
                <a:latin typeface="+mn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69D19C-6FAC-4905-A1D0-1222DA3FC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208" y="1810636"/>
            <a:ext cx="8702180" cy="453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92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ANSI Join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13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Left outer join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430192-D75E-4ECF-9FF3-9218382C2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54" y="1617660"/>
            <a:ext cx="8203207" cy="501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553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ANSI Join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14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Right outer join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373B3C-35C6-4AAE-B756-1FA7C2BEE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049" y="1617660"/>
            <a:ext cx="8593901" cy="501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27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ANSI Join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15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full outer join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2D8689-0C0A-4C05-B029-DE0764900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30" y="1747019"/>
            <a:ext cx="8469682" cy="497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48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out Join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목차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53CFAF-CC5B-4383-BA97-5D86CAFED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87" y="2132726"/>
            <a:ext cx="8288336" cy="182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7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out Join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3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목차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FC91D3-9F8B-4841-8E4E-C2E4EB97B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020" y="1459616"/>
            <a:ext cx="8997885" cy="517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56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out Join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4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매니저가 </a:t>
            </a:r>
            <a:r>
              <a:rPr lang="en-US" altLang="ko-KR" sz="1600" b="1" dirty="0">
                <a:latin typeface="+mn-ea"/>
              </a:rPr>
              <a:t>null </a:t>
            </a:r>
            <a:r>
              <a:rPr lang="ko-KR" altLang="en-US" sz="1600" b="1" dirty="0">
                <a:latin typeface="+mn-ea"/>
              </a:rPr>
              <a:t>인 경우도 출력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1290B2-E9A3-43FC-A47B-77F92DB15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809" y="1721993"/>
            <a:ext cx="5572113" cy="493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065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실습</a:t>
            </a:r>
            <a:r>
              <a:rPr lang="en-US" altLang="ko-KR" sz="1600" b="1" dirty="0">
                <a:latin typeface="+mn-ea"/>
                <a:ea typeface="+mn-ea"/>
              </a:rPr>
              <a:t>.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아래와 같이 </a:t>
            </a:r>
            <a:r>
              <a:rPr lang="ko-KR" altLang="en-US" sz="1600" b="1" dirty="0" err="1">
                <a:latin typeface="+mn-ea"/>
              </a:rPr>
              <a:t>출력하시오</a:t>
            </a:r>
            <a:r>
              <a:rPr lang="en-US" altLang="ko-KR" sz="1600" b="1" dirty="0">
                <a:latin typeface="+mn-ea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5A5497-7AC0-4CB2-BD43-705710F53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523" y="1617660"/>
            <a:ext cx="8009440" cy="50128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79A502-AC18-42E5-B16C-74F734EF1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580" y="6301773"/>
            <a:ext cx="5163970" cy="53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98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ANSI Join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6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ANSI Cross Join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F4011D-5E6A-40A8-BB7A-CAD9A5AC3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73" y="1617660"/>
            <a:ext cx="8347427" cy="49782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5B9546-AFDA-43EE-AD51-D088D78C1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680" y="1963811"/>
            <a:ext cx="37623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78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ANSI Join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7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ANSI Inner Join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B4CB98-5D8C-4539-B529-D0D85F182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463" y="1618232"/>
            <a:ext cx="8852278" cy="52397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E0889B-58A2-4C78-89C6-271E072AA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765" y="5239768"/>
            <a:ext cx="5267325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27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ANSI Join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8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ANSI Inner Join - using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092680-57CC-4949-A5F7-62E99E755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30" y="1645516"/>
            <a:ext cx="8744754" cy="52124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973C1D-04C9-4CA4-B9FD-5FF122FB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639" y="5535623"/>
            <a:ext cx="4653705" cy="57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670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ANSI Join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9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ANSI Inner Join – natural join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1A5B0E-9653-468A-9910-BADC78AC1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60" y="1690354"/>
            <a:ext cx="8979017" cy="50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536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3880</TotalTime>
  <Words>93</Words>
  <Application>Microsoft Office PowerPoint</Application>
  <PresentationFormat>와이드스크린</PresentationFormat>
  <Paragraphs>41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</dc:creator>
  <cp:lastModifiedBy>lee01</cp:lastModifiedBy>
  <cp:revision>1096</cp:revision>
  <dcterms:created xsi:type="dcterms:W3CDTF">2014-12-01T08:37:15Z</dcterms:created>
  <dcterms:modified xsi:type="dcterms:W3CDTF">2020-04-23T14:38:25Z</dcterms:modified>
</cp:coreProperties>
</file>